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F5788-9C10-4EFE-81DC-5DD502A03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314739-C334-4641-813D-B31F27E6B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4B658-EBFE-4D92-963C-5E3E3454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4447D-4BD5-456D-A809-E5296B58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8CF70-BBA0-4B9D-A3AC-B6CACC47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29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788D8-A468-4C39-A493-85B1972E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67CC5-E4A0-4905-B9B4-2AD43183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169D9-98BF-417F-882A-692CCBD1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6D80FE-0D46-40DF-9C55-ED2CDB08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A74FFA-3484-4394-B063-D0AF27AA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85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8B5331-82BF-4558-88E6-37301A0BD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50C19C-F597-4572-BDF3-A2B82CA85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91B57-C55B-4ACD-8BD7-34727095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99607A-6C83-4034-8A22-C2C6442C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FC2D4D-DBD7-4DD9-82A6-2EE232EA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1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BCDEC-DFDC-474F-8829-D6795F12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A0BFC-9476-4936-84CE-9EAC520F0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E26DB-66E1-45F2-ABF0-6D552899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7CC1B-F75A-4884-9556-14E0E709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29BA9-87E2-40AC-9B89-378EEBD9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3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83BA5-9F24-43F9-A3DE-BED9B5E3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524338-1AA4-4292-8304-24BDB4498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339FFE-BF7B-434F-A3F5-E928FAAD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7FFCE-2198-4590-92CE-1E3750A1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C0F002-74E8-476A-BB69-6222289EF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07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B0546-66FE-4460-827E-C2CC18FD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4C7EE-22BE-47C2-9DAD-EEAB58216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14C36F-58B7-4C07-BAE3-EF84FC13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956F5B-CE70-45B7-8F97-18866B0D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ABEED2-BB27-4049-8316-7364164A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B7E88D-FDAD-4085-A8E6-2AB1D34F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19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AB5B3-6662-4E51-B456-2B0F9090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6A35E1-75D9-4D20-AD27-41DB2A0B8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5124ED-10D9-4F1A-8AF7-02669F740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B87124-B33A-4EAC-B0AB-F95B0F8C9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9B053B-A2A9-4401-B3A4-D9E1E8380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ABDC65-F789-4AAD-9CB8-1304B941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2389EB-DEC0-4A57-8FCC-B90C5A13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6D96FA-06F9-4D7A-95A3-189E3FC5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375B0-37CE-405F-91FD-D2A4F6FB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665BCC-FBE0-4B3B-A127-36F4FD33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2DBB26-7A4A-4BBC-96E4-6F6CAEB5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F405A8-B566-4AD4-93C6-ECDB0464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93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3B1BD6-440C-435C-AD82-2AD00C30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BD6D6B-E748-4E10-8FBB-9DE853FB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508119-C947-4797-AB30-C66D09B2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4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3352D-E1B9-439B-A97D-5758DF0C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35881-8375-41D1-A7BC-B98BC4A7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CD44A7-F9D9-4C16-B4C9-09021A7AE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2D564-CF81-43DA-B297-3C611B90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BD68EF-EDD2-4094-AD28-C0B837C6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A5CEBC-99E9-4EFE-A57B-22252A1F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7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209CD-6E48-410B-A17A-01AF6E6E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4107FD-FF27-4CCB-882D-42AD999E6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00D939-C573-4187-9177-5FE5A5808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2C3E3-9DB7-486A-97F4-D7DD116A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9D6BBC-1410-42F8-987F-633B67B7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106CB-0A83-4A02-B225-098973D6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2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793273-F789-47F5-B135-0A677A09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F36B36-33D2-4A35-ABE7-3287B006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0C7FD-E0E3-420F-947B-E81738826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994A-FADA-4850-BE1B-1252A27B5351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4B2BFB-EA1D-4CAE-92FF-8DB0195E0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4A006C-2F70-4288-B079-86347E685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0E11-8D3A-49A3-827D-9B3CFFAD27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A3C55F-61E9-4CFB-AB22-BFD4F6341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36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2021-05-12T06:30:36Z</dcterms:created>
  <dcterms:modified xsi:type="dcterms:W3CDTF">2021-05-12T06:30:52Z</dcterms:modified>
</cp:coreProperties>
</file>